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71" r:id="rId15"/>
    <p:sldId id="270" r:id="rId16"/>
    <p:sldId id="26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2/12/2017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2/12/2017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2/12/2017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2/12/2017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6.jpg"/><Relationship Id="rId7" Type="http://schemas.openxmlformats.org/officeDocument/2006/relationships/image" Target="../media/image10.JPG"/><Relationship Id="rId12" Type="http://schemas.openxmlformats.org/officeDocument/2006/relationships/image" Target="../media/image15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jpg"/><Relationship Id="rId11" Type="http://schemas.openxmlformats.org/officeDocument/2006/relationships/image" Target="../media/image14.JPG"/><Relationship Id="rId5" Type="http://schemas.openxmlformats.org/officeDocument/2006/relationships/image" Target="../media/image8.jpg"/><Relationship Id="rId10" Type="http://schemas.openxmlformats.org/officeDocument/2006/relationships/image" Target="../media/image13.JPG"/><Relationship Id="rId4" Type="http://schemas.openxmlformats.org/officeDocument/2006/relationships/image" Target="../media/image7.jpg"/><Relationship Id="rId9" Type="http://schemas.openxmlformats.org/officeDocument/2006/relationships/image" Target="../media/image1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3" Type="http://schemas.openxmlformats.org/officeDocument/2006/relationships/image" Target="../media/image21.JPG"/><Relationship Id="rId7" Type="http://schemas.openxmlformats.org/officeDocument/2006/relationships/image" Target="../media/image25.JPG"/><Relationship Id="rId12" Type="http://schemas.openxmlformats.org/officeDocument/2006/relationships/image" Target="../media/image30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4.JPG"/><Relationship Id="rId11" Type="http://schemas.openxmlformats.org/officeDocument/2006/relationships/image" Target="../media/image29.JPG"/><Relationship Id="rId5" Type="http://schemas.openxmlformats.org/officeDocument/2006/relationships/image" Target="../media/image23.JPG"/><Relationship Id="rId10" Type="http://schemas.openxmlformats.org/officeDocument/2006/relationships/image" Target="../media/image28.JPG"/><Relationship Id="rId4" Type="http://schemas.openxmlformats.org/officeDocument/2006/relationships/image" Target="../media/image22.JPG"/><Relationship Id="rId9" Type="http://schemas.openxmlformats.org/officeDocument/2006/relationships/image" Target="../media/image2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5.JPG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9.JPG"/><Relationship Id="rId4" Type="http://schemas.openxmlformats.org/officeDocument/2006/relationships/image" Target="../media/image3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3.JPG"/><Relationship Id="rId4" Type="http://schemas.openxmlformats.org/officeDocument/2006/relationships/image" Target="../media/image4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7.JPG"/><Relationship Id="rId4" Type="http://schemas.openxmlformats.org/officeDocument/2006/relationships/image" Target="../media/image46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JPG"/><Relationship Id="rId3" Type="http://schemas.openxmlformats.org/officeDocument/2006/relationships/image" Target="../media/image49.JPG"/><Relationship Id="rId7" Type="http://schemas.openxmlformats.org/officeDocument/2006/relationships/image" Target="../media/image53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2.JPG"/><Relationship Id="rId5" Type="http://schemas.openxmlformats.org/officeDocument/2006/relationships/image" Target="../media/image51.JPG"/><Relationship Id="rId4" Type="http://schemas.openxmlformats.org/officeDocument/2006/relationships/image" Target="../media/image50.JPG"/><Relationship Id="rId9" Type="http://schemas.openxmlformats.org/officeDocument/2006/relationships/image" Target="../media/image5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7" Type="http://schemas.openxmlformats.org/officeDocument/2006/relationships/image" Target="../media/image61.JP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0.JPG"/><Relationship Id="rId5" Type="http://schemas.openxmlformats.org/officeDocument/2006/relationships/image" Target="../media/image59.JPG"/><Relationship Id="rId4" Type="http://schemas.openxmlformats.org/officeDocument/2006/relationships/image" Target="../media/image58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8.JPG"/><Relationship Id="rId4" Type="http://schemas.openxmlformats.org/officeDocument/2006/relationships/image" Target="../media/image67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JPG"/><Relationship Id="rId13" Type="http://schemas.openxmlformats.org/officeDocument/2006/relationships/image" Target="../media/image80.JPG"/><Relationship Id="rId3" Type="http://schemas.openxmlformats.org/officeDocument/2006/relationships/image" Target="../media/image70.JPG"/><Relationship Id="rId7" Type="http://schemas.openxmlformats.org/officeDocument/2006/relationships/image" Target="../media/image74.JPG"/><Relationship Id="rId12" Type="http://schemas.openxmlformats.org/officeDocument/2006/relationships/image" Target="../media/image79.JPG"/><Relationship Id="rId17" Type="http://schemas.openxmlformats.org/officeDocument/2006/relationships/image" Target="../media/image84.JPG"/><Relationship Id="rId2" Type="http://schemas.openxmlformats.org/officeDocument/2006/relationships/image" Target="../media/image69.JPG"/><Relationship Id="rId16" Type="http://schemas.openxmlformats.org/officeDocument/2006/relationships/image" Target="../media/image83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3.JPG"/><Relationship Id="rId11" Type="http://schemas.openxmlformats.org/officeDocument/2006/relationships/image" Target="../media/image78.JPG"/><Relationship Id="rId5" Type="http://schemas.openxmlformats.org/officeDocument/2006/relationships/image" Target="../media/image72.JPG"/><Relationship Id="rId15" Type="http://schemas.openxmlformats.org/officeDocument/2006/relationships/image" Target="../media/image82.JPG"/><Relationship Id="rId10" Type="http://schemas.openxmlformats.org/officeDocument/2006/relationships/image" Target="../media/image77.JPG"/><Relationship Id="rId4" Type="http://schemas.openxmlformats.org/officeDocument/2006/relationships/image" Target="../media/image71.JPG"/><Relationship Id="rId9" Type="http://schemas.openxmlformats.org/officeDocument/2006/relationships/image" Target="../media/image76.JPG"/><Relationship Id="rId14" Type="http://schemas.openxmlformats.org/officeDocument/2006/relationships/image" Target="../media/image81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G"/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8.JPG"/><Relationship Id="rId4" Type="http://schemas.openxmlformats.org/officeDocument/2006/relationships/image" Target="../media/image6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9738" y="721508"/>
            <a:ext cx="7766936" cy="1646302"/>
          </a:xfrm>
        </p:spPr>
        <p:txBody>
          <a:bodyPr/>
          <a:lstStyle/>
          <a:p>
            <a:r>
              <a:rPr lang="hr-HR" dirty="0"/>
              <a:t>RAZLIČITI SMO </a:t>
            </a:r>
            <a:br>
              <a:rPr lang="hr-HR" dirty="0"/>
            </a:br>
            <a:r>
              <a:rPr lang="hr-HR" dirty="0"/>
              <a:t>ALI NAM JE OSMIJEH ISTI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788" y="2526836"/>
            <a:ext cx="4611757" cy="345881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9661" y="2526836"/>
            <a:ext cx="4611756" cy="3458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62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GDJE JE AFRIKA?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444486"/>
            <a:ext cx="5362713" cy="402203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0627" y="1444486"/>
            <a:ext cx="7218018" cy="5413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280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O LJUDIMA I OBIČAJIMA U ETIOPIJI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270000"/>
            <a:ext cx="5076844" cy="38055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6420" y="1270000"/>
            <a:ext cx="4191000" cy="558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756" y="1270000"/>
            <a:ext cx="3537358" cy="558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9252" y="1270000"/>
            <a:ext cx="6892482" cy="45834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334" y="1270000"/>
            <a:ext cx="7551935" cy="380558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52" y="2590800"/>
            <a:ext cx="5685183" cy="426388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5447" y="1270000"/>
            <a:ext cx="4454635" cy="5588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334" y="1270000"/>
            <a:ext cx="6695490" cy="502161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51377" y="1296908"/>
            <a:ext cx="6659611" cy="499470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5400000">
            <a:off x="-25986" y="1968501"/>
            <a:ext cx="5588001" cy="419100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09252" y="1269997"/>
            <a:ext cx="7509703" cy="5632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703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OSLIKAVANJE MAJICA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077" y="1270000"/>
            <a:ext cx="7450667" cy="558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792" y="1270000"/>
            <a:ext cx="7460974" cy="55957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76" y="1277731"/>
            <a:ext cx="7450667" cy="558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3856" y="1262269"/>
            <a:ext cx="9658857" cy="5595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17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CRTAMO I SLIKAMO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826" y="1417983"/>
            <a:ext cx="7253356" cy="544001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3999" y="1417982"/>
            <a:ext cx="7253357" cy="54400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9393" y="1451899"/>
            <a:ext cx="7208136" cy="540610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798" y="1417981"/>
            <a:ext cx="7253358" cy="54400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22" y="1417980"/>
            <a:ext cx="7253360" cy="544002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6057345" y="2097981"/>
            <a:ext cx="5440020" cy="408001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5400000">
            <a:off x="6057343" y="2097982"/>
            <a:ext cx="5440024" cy="408001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60766" y="1417974"/>
            <a:ext cx="7253355" cy="544001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3821" y="1417984"/>
            <a:ext cx="7253355" cy="544001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16200000">
            <a:off x="6057343" y="2097967"/>
            <a:ext cx="5440026" cy="4080019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82727" y="1408586"/>
            <a:ext cx="7265885" cy="5449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819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IZRADA NAKITA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4" y="1325217"/>
            <a:ext cx="7377043" cy="553278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3718" y="1325217"/>
            <a:ext cx="7377044" cy="553278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0956" y="1325216"/>
            <a:ext cx="7377044" cy="553278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573" y="1325215"/>
            <a:ext cx="4333461" cy="552693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4093166" y="2016083"/>
            <a:ext cx="5526939" cy="4145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60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AFRIČKE KOLIBE OD SLAME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826" y="1302027"/>
            <a:ext cx="7407965" cy="555597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302026"/>
            <a:ext cx="7407965" cy="55559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4174" y="1302026"/>
            <a:ext cx="7407965" cy="55559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3618" y="1302026"/>
            <a:ext cx="7407965" cy="5555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27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DJEČJE IGRE I GLAZBA U ETIOPIJI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070" y="1272209"/>
            <a:ext cx="7447721" cy="558579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272208"/>
            <a:ext cx="7447722" cy="55857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2944" y="1265582"/>
            <a:ext cx="7447724" cy="558579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21888" y="1278833"/>
            <a:ext cx="7447724" cy="5585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14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KAZALIŠTE SJENA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22" y="1325217"/>
            <a:ext cx="7377044" cy="55327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311964"/>
            <a:ext cx="7394713" cy="55460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8347" y="1338469"/>
            <a:ext cx="7377044" cy="553278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6245361" y="2006874"/>
            <a:ext cx="5559288" cy="4169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802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HRANA U ETIOPIJI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817" y="1411357"/>
            <a:ext cx="7262191" cy="544664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411356"/>
            <a:ext cx="7262191" cy="54466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7183" y="1411357"/>
            <a:ext cx="7262191" cy="54466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17" y="1411356"/>
            <a:ext cx="4919917" cy="54466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30734" y="1411354"/>
            <a:ext cx="6304866" cy="544664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816" y="1411353"/>
            <a:ext cx="7262191" cy="544664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09530" y="1411353"/>
            <a:ext cx="7262194" cy="544664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3399" y="1411345"/>
            <a:ext cx="7262201" cy="5446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219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BOŽIĆNA RADIONICA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735" y="1310491"/>
            <a:ext cx="6246361" cy="554751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4244" y="1310492"/>
            <a:ext cx="7396679" cy="55475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3989" y="1310490"/>
            <a:ext cx="7396680" cy="554751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23976" y="1310489"/>
            <a:ext cx="7396681" cy="554751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2735" y="1310488"/>
            <a:ext cx="7396683" cy="554751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263" y="1310487"/>
            <a:ext cx="7396684" cy="5547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434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BOŽIĆNI SAJAM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4" y="1245704"/>
            <a:ext cx="7483061" cy="561229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252330"/>
            <a:ext cx="7474226" cy="560567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7269" y="1245704"/>
            <a:ext cx="7474226" cy="5605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19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POKLON ZA DJECU U ETIOPIJI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826" y="1325217"/>
            <a:ext cx="7377044" cy="55327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6049" y="1325217"/>
            <a:ext cx="7381461" cy="55360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2689" y="1325217"/>
            <a:ext cx="7377044" cy="553278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17569" y="1325217"/>
            <a:ext cx="8358419" cy="5536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039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ŽIVOT U ETIOPIJI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22" y="1351722"/>
            <a:ext cx="7341704" cy="550627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2748" y="1351722"/>
            <a:ext cx="7341704" cy="55062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174" y="1351722"/>
            <a:ext cx="7341704" cy="55062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22" y="1351722"/>
            <a:ext cx="7341704" cy="55062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2310" y="1351722"/>
            <a:ext cx="7341704" cy="550627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9730" y="1351722"/>
            <a:ext cx="7341704" cy="550627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5766" y="1351722"/>
            <a:ext cx="7341704" cy="550627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30017" y="1351722"/>
            <a:ext cx="7341704" cy="550627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9730" y="1351722"/>
            <a:ext cx="7341704" cy="550627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13438" y="1371600"/>
            <a:ext cx="7315200" cy="54864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03610" y="1381539"/>
            <a:ext cx="7301948" cy="547646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059992" y="1381539"/>
            <a:ext cx="7328452" cy="549633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139730" y="1363083"/>
            <a:ext cx="7345219" cy="550891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09923" y="1356927"/>
            <a:ext cx="7334764" cy="5501073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014431" y="1367542"/>
            <a:ext cx="7334764" cy="550107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146986" y="1353545"/>
            <a:ext cx="7339273" cy="550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2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PROJEKT U MEDIJIMA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1524000" y="1298712"/>
            <a:ext cx="7412383" cy="5559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0636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1478" y="2888973"/>
            <a:ext cx="8680173" cy="1126435"/>
          </a:xfrm>
        </p:spPr>
        <p:txBody>
          <a:bodyPr>
            <a:noAutofit/>
          </a:bodyPr>
          <a:lstStyle/>
          <a:p>
            <a:r>
              <a:rPr lang="hr-HR" sz="8000" dirty="0"/>
              <a:t>HVALA NA PAŽNJI</a:t>
            </a:r>
            <a:endParaRPr lang="en-US" sz="8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43" y="212340"/>
            <a:ext cx="3814166" cy="28621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8574" y="212340"/>
            <a:ext cx="3816218" cy="28621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053" y="4015408"/>
            <a:ext cx="4291756" cy="28425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8574" y="4015408"/>
            <a:ext cx="3816218" cy="2862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889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75</TotalTime>
  <Words>52</Words>
  <Application>Microsoft Office PowerPoint</Application>
  <PresentationFormat>Widescreen</PresentationFormat>
  <Paragraphs>16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Trebuchet MS</vt:lpstr>
      <vt:lpstr>Wingdings 3</vt:lpstr>
      <vt:lpstr>Facet</vt:lpstr>
      <vt:lpstr>RAZLIČITI SMO  ALI NAM JE OSMIJEH ISTI</vt:lpstr>
      <vt:lpstr>GDJE JE AFRIKA?</vt:lpstr>
      <vt:lpstr>O LJUDIMA I OBIČAJIMA U ETIOPIJI</vt:lpstr>
      <vt:lpstr>OSLIKAVANJE MAJICA</vt:lpstr>
      <vt:lpstr>CRTAMO I SLIKAMO</vt:lpstr>
      <vt:lpstr>IZRADA NAKITA</vt:lpstr>
      <vt:lpstr>AFRIČKE KOLIBE OD SLAME</vt:lpstr>
      <vt:lpstr>DJEČJE IGRE I GLAZBA U ETIOPIJI</vt:lpstr>
      <vt:lpstr>KAZALIŠTE SJENA</vt:lpstr>
      <vt:lpstr>HRANA U ETIOPIJI</vt:lpstr>
      <vt:lpstr>BOŽIĆNA RADIONICA</vt:lpstr>
      <vt:lpstr>BOŽIĆNI SAJAM</vt:lpstr>
      <vt:lpstr>POKLON ZA DJECU U ETIOPIJI</vt:lpstr>
      <vt:lpstr>ŽIVOT U ETIOPIJI</vt:lpstr>
      <vt:lpstr>PROJEKT U MEDIJIMA</vt:lpstr>
      <vt:lpstr>HVALA NA PAŽNJI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RAZLIČITI SMO  ALI NAM JE OSMIJEH ISTI</dc:title>
  <dc:creator>DV Suncokret</dc:creator>
  <cp:lastModifiedBy>DV Suncokret</cp:lastModifiedBy>
  <cp:revision>13</cp:revision>
  <dcterms:created xsi:type="dcterms:W3CDTF">2017-02-12T13:57:45Z</dcterms:created>
  <dcterms:modified xsi:type="dcterms:W3CDTF">2017-02-12T15:12:59Z</dcterms:modified>
</cp:coreProperties>
</file>