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E2BCC4-6BA4-43FF-8A27-FFF7A06AF1E6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</dgm:pt>
    <dgm:pt modelId="{1D12637D-5561-4D6E-97C0-F29D4BAAE873}">
      <dgm:prSet phldrT="[Tex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r-HR" dirty="0"/>
            <a:t>DJEČJA EKO-PREDSTAVA „DJEVOJČICA I STABLO”	</a:t>
          </a:r>
          <a:endParaRPr lang="en-US" dirty="0"/>
        </a:p>
      </dgm:t>
    </dgm:pt>
    <dgm:pt modelId="{30068A8C-A85B-4A74-A18B-21337431941E}" type="parTrans" cxnId="{18B10EBC-7BDD-4D35-A29E-C7933A2BC0BD}">
      <dgm:prSet/>
      <dgm:spPr/>
      <dgm:t>
        <a:bodyPr/>
        <a:lstStyle/>
        <a:p>
          <a:endParaRPr lang="en-US"/>
        </a:p>
      </dgm:t>
    </dgm:pt>
    <dgm:pt modelId="{1E109660-A74D-46A1-8362-DB1AE6202524}" type="sibTrans" cxnId="{18B10EBC-7BDD-4D35-A29E-C7933A2BC0BD}">
      <dgm:prSet/>
      <dgm:spPr/>
      <dgm:t>
        <a:bodyPr/>
        <a:lstStyle/>
        <a:p>
          <a:endParaRPr lang="en-US"/>
        </a:p>
      </dgm:t>
    </dgm:pt>
    <dgm:pt modelId="{AA54EDAA-5F78-48FC-AD5F-A9FCAE6765BB}">
      <dgm:prSet phldrT="[Text]"/>
      <dgm:spPr/>
      <dgm:t>
        <a:bodyPr/>
        <a:lstStyle/>
        <a:p>
          <a:r>
            <a:rPr lang="hr-HR" dirty="0"/>
            <a:t>RADIONICE RECIKLIRANJA PAPIRA	</a:t>
          </a:r>
          <a:endParaRPr lang="en-US" dirty="0"/>
        </a:p>
      </dgm:t>
    </dgm:pt>
    <dgm:pt modelId="{AB9B2120-109B-470A-95B8-D98C96BB577C}" type="parTrans" cxnId="{3D38D225-CCEB-4218-82DC-C2137BEA9AC1}">
      <dgm:prSet/>
      <dgm:spPr/>
      <dgm:t>
        <a:bodyPr/>
        <a:lstStyle/>
        <a:p>
          <a:endParaRPr lang="en-US"/>
        </a:p>
      </dgm:t>
    </dgm:pt>
    <dgm:pt modelId="{F93C7048-D536-4C24-9FB8-007FCD37190F}" type="sibTrans" cxnId="{3D38D225-CCEB-4218-82DC-C2137BEA9AC1}">
      <dgm:prSet/>
      <dgm:spPr/>
      <dgm:t>
        <a:bodyPr/>
        <a:lstStyle/>
        <a:p>
          <a:endParaRPr lang="en-US"/>
        </a:p>
      </dgm:t>
    </dgm:pt>
    <dgm:pt modelId="{C9EB759C-A792-4A41-867F-FEBADAA4C375}">
      <dgm:prSet phldrT="[Text]"/>
      <dgm:spPr/>
      <dgm:t>
        <a:bodyPr/>
        <a:lstStyle/>
        <a:p>
          <a:r>
            <a:rPr lang="hr-HR" dirty="0"/>
            <a:t>POSTAVLJANJE EKO-VRTOVA</a:t>
          </a:r>
          <a:endParaRPr lang="en-US" dirty="0"/>
        </a:p>
      </dgm:t>
    </dgm:pt>
    <dgm:pt modelId="{BF6380EA-CC72-415B-A9BF-1349BC2CC1B6}" type="parTrans" cxnId="{9C7F3140-A15E-4BDD-A5C1-43704A6C69DC}">
      <dgm:prSet/>
      <dgm:spPr/>
      <dgm:t>
        <a:bodyPr/>
        <a:lstStyle/>
        <a:p>
          <a:endParaRPr lang="en-US"/>
        </a:p>
      </dgm:t>
    </dgm:pt>
    <dgm:pt modelId="{5CC1FFCB-73D8-459D-94F4-F526BEC68F2E}" type="sibTrans" cxnId="{9C7F3140-A15E-4BDD-A5C1-43704A6C69DC}">
      <dgm:prSet/>
      <dgm:spPr/>
      <dgm:t>
        <a:bodyPr/>
        <a:lstStyle/>
        <a:p>
          <a:endParaRPr lang="en-US"/>
        </a:p>
      </dgm:t>
    </dgm:pt>
    <dgm:pt modelId="{F18EFC34-8E04-483B-869F-8FA039139E59}">
      <dgm:prSet phldrT="[Text]"/>
      <dgm:spPr/>
      <dgm:t>
        <a:bodyPr/>
        <a:lstStyle/>
        <a:p>
          <a:r>
            <a:rPr lang="hr-HR" dirty="0"/>
            <a:t>SADNJA SADNICA STABALA</a:t>
          </a:r>
          <a:endParaRPr lang="en-US" dirty="0"/>
        </a:p>
      </dgm:t>
    </dgm:pt>
    <dgm:pt modelId="{6C48A1B5-10D1-4BB1-B5A0-544DA84E4B52}" type="parTrans" cxnId="{25E19659-7686-4894-9575-5E2EBF913302}">
      <dgm:prSet/>
      <dgm:spPr/>
      <dgm:t>
        <a:bodyPr/>
        <a:lstStyle/>
        <a:p>
          <a:endParaRPr lang="en-US"/>
        </a:p>
      </dgm:t>
    </dgm:pt>
    <dgm:pt modelId="{672B4697-3B8E-4588-A460-0B2181AA1E0C}" type="sibTrans" cxnId="{25E19659-7686-4894-9575-5E2EBF913302}">
      <dgm:prSet/>
      <dgm:spPr/>
      <dgm:t>
        <a:bodyPr/>
        <a:lstStyle/>
        <a:p>
          <a:endParaRPr lang="en-US"/>
        </a:p>
      </dgm:t>
    </dgm:pt>
    <dgm:pt modelId="{862C17C2-7C63-4B68-BE4D-063E2B394102}" type="pres">
      <dgm:prSet presAssocID="{0DE2BCC4-6BA4-43FF-8A27-FFF7A06AF1E6}" presName="CompostProcess" presStyleCnt="0">
        <dgm:presLayoutVars>
          <dgm:dir/>
          <dgm:resizeHandles val="exact"/>
        </dgm:presLayoutVars>
      </dgm:prSet>
      <dgm:spPr/>
    </dgm:pt>
    <dgm:pt modelId="{08F04624-E997-4663-A80C-4A66EF3CF2F4}" type="pres">
      <dgm:prSet presAssocID="{0DE2BCC4-6BA4-43FF-8A27-FFF7A06AF1E6}" presName="arrow" presStyleLbl="bgShp" presStyleIdx="0" presStyleCnt="1" custScaleX="117647"/>
      <dgm:spPr/>
    </dgm:pt>
    <dgm:pt modelId="{A2ACE0B5-405E-4A37-A31A-433C2CD243E8}" type="pres">
      <dgm:prSet presAssocID="{0DE2BCC4-6BA4-43FF-8A27-FFF7A06AF1E6}" presName="linearProcess" presStyleCnt="0"/>
      <dgm:spPr/>
    </dgm:pt>
    <dgm:pt modelId="{AFF5AC77-43EF-484E-9F21-6FC69370C3B5}" type="pres">
      <dgm:prSet presAssocID="{1D12637D-5561-4D6E-97C0-F29D4BAAE873}" presName="textNode" presStyleLbl="node1" presStyleIdx="0" presStyleCnt="4">
        <dgm:presLayoutVars>
          <dgm:bulletEnabled val="1"/>
        </dgm:presLayoutVars>
      </dgm:prSet>
      <dgm:spPr/>
    </dgm:pt>
    <dgm:pt modelId="{C487E2E7-982D-470C-AFBB-496D3C70D625}" type="pres">
      <dgm:prSet presAssocID="{1E109660-A74D-46A1-8362-DB1AE6202524}" presName="sibTrans" presStyleCnt="0"/>
      <dgm:spPr/>
    </dgm:pt>
    <dgm:pt modelId="{54245153-1529-4BF7-B1D3-88840611DAE8}" type="pres">
      <dgm:prSet presAssocID="{AA54EDAA-5F78-48FC-AD5F-A9FCAE6765BB}" presName="textNode" presStyleLbl="node1" presStyleIdx="1" presStyleCnt="4">
        <dgm:presLayoutVars>
          <dgm:bulletEnabled val="1"/>
        </dgm:presLayoutVars>
      </dgm:prSet>
      <dgm:spPr/>
    </dgm:pt>
    <dgm:pt modelId="{3997155D-C761-462E-92E0-F4E40153901B}" type="pres">
      <dgm:prSet presAssocID="{F93C7048-D536-4C24-9FB8-007FCD37190F}" presName="sibTrans" presStyleCnt="0"/>
      <dgm:spPr/>
    </dgm:pt>
    <dgm:pt modelId="{60FA8A2F-E53F-4617-AF49-C64D534F8A08}" type="pres">
      <dgm:prSet presAssocID="{C9EB759C-A792-4A41-867F-FEBADAA4C375}" presName="textNode" presStyleLbl="node1" presStyleIdx="2" presStyleCnt="4">
        <dgm:presLayoutVars>
          <dgm:bulletEnabled val="1"/>
        </dgm:presLayoutVars>
      </dgm:prSet>
      <dgm:spPr/>
    </dgm:pt>
    <dgm:pt modelId="{64ED8CBF-6E53-43CB-9210-316472D9458A}" type="pres">
      <dgm:prSet presAssocID="{5CC1FFCB-73D8-459D-94F4-F526BEC68F2E}" presName="sibTrans" presStyleCnt="0"/>
      <dgm:spPr/>
    </dgm:pt>
    <dgm:pt modelId="{A7D78693-E8C2-44CF-BD67-AC17A77A0102}" type="pres">
      <dgm:prSet presAssocID="{F18EFC34-8E04-483B-869F-8FA039139E5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3D38D225-CCEB-4218-82DC-C2137BEA9AC1}" srcId="{0DE2BCC4-6BA4-43FF-8A27-FFF7A06AF1E6}" destId="{AA54EDAA-5F78-48FC-AD5F-A9FCAE6765BB}" srcOrd="1" destOrd="0" parTransId="{AB9B2120-109B-470A-95B8-D98C96BB577C}" sibTransId="{F93C7048-D536-4C24-9FB8-007FCD37190F}"/>
    <dgm:cxn modelId="{88DF3D34-E52F-4B9C-A57D-631522CDD52E}" type="presOf" srcId="{C9EB759C-A792-4A41-867F-FEBADAA4C375}" destId="{60FA8A2F-E53F-4617-AF49-C64D534F8A08}" srcOrd="0" destOrd="0" presId="urn:microsoft.com/office/officeart/2005/8/layout/hProcess9"/>
    <dgm:cxn modelId="{9C7F3140-A15E-4BDD-A5C1-43704A6C69DC}" srcId="{0DE2BCC4-6BA4-43FF-8A27-FFF7A06AF1E6}" destId="{C9EB759C-A792-4A41-867F-FEBADAA4C375}" srcOrd="2" destOrd="0" parTransId="{BF6380EA-CC72-415B-A9BF-1349BC2CC1B6}" sibTransId="{5CC1FFCB-73D8-459D-94F4-F526BEC68F2E}"/>
    <dgm:cxn modelId="{3A31874B-95CA-4E39-B3D8-1FAA95C8A952}" type="presOf" srcId="{1D12637D-5561-4D6E-97C0-F29D4BAAE873}" destId="{AFF5AC77-43EF-484E-9F21-6FC69370C3B5}" srcOrd="0" destOrd="0" presId="urn:microsoft.com/office/officeart/2005/8/layout/hProcess9"/>
    <dgm:cxn modelId="{25E19659-7686-4894-9575-5E2EBF913302}" srcId="{0DE2BCC4-6BA4-43FF-8A27-FFF7A06AF1E6}" destId="{F18EFC34-8E04-483B-869F-8FA039139E59}" srcOrd="3" destOrd="0" parTransId="{6C48A1B5-10D1-4BB1-B5A0-544DA84E4B52}" sibTransId="{672B4697-3B8E-4588-A460-0B2181AA1E0C}"/>
    <dgm:cxn modelId="{F0FC9594-31D1-4F89-96F5-62AE429A1DAB}" type="presOf" srcId="{AA54EDAA-5F78-48FC-AD5F-A9FCAE6765BB}" destId="{54245153-1529-4BF7-B1D3-88840611DAE8}" srcOrd="0" destOrd="0" presId="urn:microsoft.com/office/officeart/2005/8/layout/hProcess9"/>
    <dgm:cxn modelId="{8BF9359C-8BCC-4F8B-8324-25D9B5A5E14B}" type="presOf" srcId="{F18EFC34-8E04-483B-869F-8FA039139E59}" destId="{A7D78693-E8C2-44CF-BD67-AC17A77A0102}" srcOrd="0" destOrd="0" presId="urn:microsoft.com/office/officeart/2005/8/layout/hProcess9"/>
    <dgm:cxn modelId="{18B10EBC-7BDD-4D35-A29E-C7933A2BC0BD}" srcId="{0DE2BCC4-6BA4-43FF-8A27-FFF7A06AF1E6}" destId="{1D12637D-5561-4D6E-97C0-F29D4BAAE873}" srcOrd="0" destOrd="0" parTransId="{30068A8C-A85B-4A74-A18B-21337431941E}" sibTransId="{1E109660-A74D-46A1-8362-DB1AE6202524}"/>
    <dgm:cxn modelId="{A4F032F0-6BB3-4990-80A6-EE002F8E61F7}" type="presOf" srcId="{0DE2BCC4-6BA4-43FF-8A27-FFF7A06AF1E6}" destId="{862C17C2-7C63-4B68-BE4D-063E2B394102}" srcOrd="0" destOrd="0" presId="urn:microsoft.com/office/officeart/2005/8/layout/hProcess9"/>
    <dgm:cxn modelId="{D841CF51-48A7-41E0-AB99-D392BD718424}" type="presParOf" srcId="{862C17C2-7C63-4B68-BE4D-063E2B394102}" destId="{08F04624-E997-4663-A80C-4A66EF3CF2F4}" srcOrd="0" destOrd="0" presId="urn:microsoft.com/office/officeart/2005/8/layout/hProcess9"/>
    <dgm:cxn modelId="{CDE6D78A-763F-410C-A1CA-17507A5C1F6B}" type="presParOf" srcId="{862C17C2-7C63-4B68-BE4D-063E2B394102}" destId="{A2ACE0B5-405E-4A37-A31A-433C2CD243E8}" srcOrd="1" destOrd="0" presId="urn:microsoft.com/office/officeart/2005/8/layout/hProcess9"/>
    <dgm:cxn modelId="{6F480402-20AB-4F28-A84B-F79951A7784A}" type="presParOf" srcId="{A2ACE0B5-405E-4A37-A31A-433C2CD243E8}" destId="{AFF5AC77-43EF-484E-9F21-6FC69370C3B5}" srcOrd="0" destOrd="0" presId="urn:microsoft.com/office/officeart/2005/8/layout/hProcess9"/>
    <dgm:cxn modelId="{6E8E42D7-E454-4B99-990A-A8BEB61F188C}" type="presParOf" srcId="{A2ACE0B5-405E-4A37-A31A-433C2CD243E8}" destId="{C487E2E7-982D-470C-AFBB-496D3C70D625}" srcOrd="1" destOrd="0" presId="urn:microsoft.com/office/officeart/2005/8/layout/hProcess9"/>
    <dgm:cxn modelId="{345533D9-DB7D-4A63-9106-4B0ABB84C1B1}" type="presParOf" srcId="{A2ACE0B5-405E-4A37-A31A-433C2CD243E8}" destId="{54245153-1529-4BF7-B1D3-88840611DAE8}" srcOrd="2" destOrd="0" presId="urn:microsoft.com/office/officeart/2005/8/layout/hProcess9"/>
    <dgm:cxn modelId="{CEA6A5BC-631B-4CCE-95F8-54AA04BBC238}" type="presParOf" srcId="{A2ACE0B5-405E-4A37-A31A-433C2CD243E8}" destId="{3997155D-C761-462E-92E0-F4E40153901B}" srcOrd="3" destOrd="0" presId="urn:microsoft.com/office/officeart/2005/8/layout/hProcess9"/>
    <dgm:cxn modelId="{10A6CCCD-BE45-4880-A1DB-748A20D745CD}" type="presParOf" srcId="{A2ACE0B5-405E-4A37-A31A-433C2CD243E8}" destId="{60FA8A2F-E53F-4617-AF49-C64D534F8A08}" srcOrd="4" destOrd="0" presId="urn:microsoft.com/office/officeart/2005/8/layout/hProcess9"/>
    <dgm:cxn modelId="{2CAD199E-3B56-418E-8F04-4B3F651E9607}" type="presParOf" srcId="{A2ACE0B5-405E-4A37-A31A-433C2CD243E8}" destId="{64ED8CBF-6E53-43CB-9210-316472D9458A}" srcOrd="5" destOrd="0" presId="urn:microsoft.com/office/officeart/2005/8/layout/hProcess9"/>
    <dgm:cxn modelId="{243D2CA1-FB2F-4C84-B8F0-979D7C1583ED}" type="presParOf" srcId="{A2ACE0B5-405E-4A37-A31A-433C2CD243E8}" destId="{A7D78693-E8C2-44CF-BD67-AC17A77A010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04624-E997-4663-A80C-4A66EF3CF2F4}">
      <dsp:nvSpPr>
        <dsp:cNvPr id="0" name=""/>
        <dsp:cNvSpPr/>
      </dsp:nvSpPr>
      <dsp:spPr>
        <a:xfrm>
          <a:off x="2" y="0"/>
          <a:ext cx="11155674" cy="4411025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F5AC77-43EF-484E-9F21-6FC69370C3B5}">
      <dsp:nvSpPr>
        <dsp:cNvPr id="0" name=""/>
        <dsp:cNvSpPr/>
      </dsp:nvSpPr>
      <dsp:spPr>
        <a:xfrm>
          <a:off x="5583" y="1323307"/>
          <a:ext cx="2685424" cy="176441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DJEČJA EKO-PREDSTAVA „DJEVOJČICA I STABLO”	</a:t>
          </a:r>
          <a:endParaRPr lang="en-US" sz="2500" kern="1200" dirty="0"/>
        </a:p>
      </dsp:txBody>
      <dsp:txXfrm>
        <a:off x="91714" y="1409438"/>
        <a:ext cx="2513162" cy="1592148"/>
      </dsp:txXfrm>
    </dsp:sp>
    <dsp:sp modelId="{54245153-1529-4BF7-B1D3-88840611DAE8}">
      <dsp:nvSpPr>
        <dsp:cNvPr id="0" name=""/>
        <dsp:cNvSpPr/>
      </dsp:nvSpPr>
      <dsp:spPr>
        <a:xfrm>
          <a:off x="2825279" y="1323307"/>
          <a:ext cx="2685424" cy="176441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RADIONICE RECIKLIRANJA PAPIRA	</a:t>
          </a:r>
          <a:endParaRPr lang="en-US" sz="2500" kern="1200" dirty="0"/>
        </a:p>
      </dsp:txBody>
      <dsp:txXfrm>
        <a:off x="2911410" y="1409438"/>
        <a:ext cx="2513162" cy="1592148"/>
      </dsp:txXfrm>
    </dsp:sp>
    <dsp:sp modelId="{60FA8A2F-E53F-4617-AF49-C64D534F8A08}">
      <dsp:nvSpPr>
        <dsp:cNvPr id="0" name=""/>
        <dsp:cNvSpPr/>
      </dsp:nvSpPr>
      <dsp:spPr>
        <a:xfrm>
          <a:off x="5644975" y="1323307"/>
          <a:ext cx="2685424" cy="176441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POSTAVLJANJE EKO-VRTOVA</a:t>
          </a:r>
          <a:endParaRPr lang="en-US" sz="2500" kern="1200" dirty="0"/>
        </a:p>
      </dsp:txBody>
      <dsp:txXfrm>
        <a:off x="5731106" y="1409438"/>
        <a:ext cx="2513162" cy="1592148"/>
      </dsp:txXfrm>
    </dsp:sp>
    <dsp:sp modelId="{A7D78693-E8C2-44CF-BD67-AC17A77A0102}">
      <dsp:nvSpPr>
        <dsp:cNvPr id="0" name=""/>
        <dsp:cNvSpPr/>
      </dsp:nvSpPr>
      <dsp:spPr>
        <a:xfrm>
          <a:off x="8464671" y="1323307"/>
          <a:ext cx="2685424" cy="176441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SADNJA SADNICA STABALA</a:t>
          </a:r>
          <a:endParaRPr lang="en-US" sz="2500" kern="1200" dirty="0"/>
        </a:p>
      </dsp:txBody>
      <dsp:txXfrm>
        <a:off x="8550802" y="1409438"/>
        <a:ext cx="2513162" cy="1592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0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7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7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8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6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8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49584-1469-463B-9439-FF5FFCBEC44D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1854-E8E0-421B-A9CA-957E3F235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1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193238"/>
            <a:ext cx="7230794" cy="6481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3163" y="1577243"/>
            <a:ext cx="4206240" cy="1856935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DJEČJI VRTIĆ</a:t>
            </a:r>
            <a:br>
              <a:rPr lang="hr-HR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r-HR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SUNCOKRET</a:t>
            </a:r>
            <a:br>
              <a:rPr lang="hr-HR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r-HR" sz="32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SLATINA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Snježana Dupan-Lovrić, odgojiteljica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20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0"/>
            <a:ext cx="11197883" cy="1336432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NASTAVAK PROJEKTA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74" y="1005840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0"/>
            <a:ext cx="11197883" cy="1336432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NAJLJEPŠI ŠKOLSKI VRT 2016.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1230" y="1534257"/>
            <a:ext cx="6084277" cy="4563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28" y="773721"/>
            <a:ext cx="8112372" cy="6084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28" y="773720"/>
            <a:ext cx="8112373" cy="6084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27" y="773719"/>
            <a:ext cx="8112373" cy="60842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2" y="773718"/>
            <a:ext cx="9092242" cy="608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0"/>
            <a:ext cx="11197883" cy="1336432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PROJEKT U MEDIJIMA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3476" r="24797"/>
          <a:stretch/>
        </p:blipFill>
        <p:spPr>
          <a:xfrm>
            <a:off x="4072597" y="998807"/>
            <a:ext cx="4121834" cy="5859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97" y="998806"/>
            <a:ext cx="4394395" cy="58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4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0"/>
            <a:ext cx="11197883" cy="1336432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HVALA NA PAŽNJI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35" y="900332"/>
            <a:ext cx="7943557" cy="595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5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838006"/>
            <a:ext cx="11197883" cy="1856935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ZELENI VRTOVI ZA ZELENIJE VRTIĆE</a:t>
            </a:r>
            <a:br>
              <a:rPr lang="hr-HR" sz="4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4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50" y="2529168"/>
            <a:ext cx="1889139" cy="2091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85" y="2529168"/>
            <a:ext cx="3381375" cy="135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56" y="2529168"/>
            <a:ext cx="5387262" cy="40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9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0"/>
            <a:ext cx="11197883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CILJEVI PROJEKTA: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573" y="1054394"/>
            <a:ext cx="11268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sz="2800" dirty="0"/>
              <a:t>PODIZANJE RAZINE SVIJESTI KOD DJECE O ODRŽIVOM RAZVOJU, VAŽNOSTI ZAŠTITE OKOLIŠA I PRIRODE TE EDUKACIJA DJECE O UZGOJU BILJAKA I BRIZI  O NJIMA</a:t>
            </a:r>
          </a:p>
          <a:p>
            <a:pPr marL="342900" indent="-342900">
              <a:buAutoNum type="arabicPeriod"/>
            </a:pPr>
            <a:r>
              <a:rPr lang="hr-HR" sz="2800" dirty="0"/>
              <a:t>SURADNJA SVIH DJEČJIH VRTIĆA NA PODRUČJU VIROVITIČKO-PODRAVSKE ŽUPANIJE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4" y="2789791"/>
            <a:ext cx="6035040" cy="39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1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0"/>
            <a:ext cx="11197883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AKTIVNOSTI: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26363468"/>
              </p:ext>
            </p:extLst>
          </p:nvPr>
        </p:nvGraphicFramePr>
        <p:xfrm>
          <a:off x="773723" y="1413000"/>
          <a:ext cx="11155680" cy="441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089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-1"/>
            <a:ext cx="11197883" cy="1871329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VREMENSKO RAZDOBLJE PROVEDBE PROJEKTA: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235" y="1743711"/>
            <a:ext cx="11268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/>
              <a:t>STUDENI 2015. – SVIBANJ 2016.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5" y="2451597"/>
            <a:ext cx="5566117" cy="417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32" y="2451597"/>
            <a:ext cx="5566117" cy="41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-1"/>
            <a:ext cx="11197883" cy="1871329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PREDSTAVA </a:t>
            </a:r>
            <a:b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„DJEVOJČICA I STABLO”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45" y="1466557"/>
            <a:ext cx="6775938" cy="5081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60" y="1466557"/>
            <a:ext cx="6639708" cy="5391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3" y="1466556"/>
            <a:ext cx="7188590" cy="53914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3" y="1466555"/>
            <a:ext cx="7188592" cy="539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-1"/>
            <a:ext cx="11197883" cy="1871329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RADIONICE </a:t>
            </a:r>
            <a:b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RECIKLIRANJA PAPIRA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01" y="1578415"/>
            <a:ext cx="7043225" cy="5282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01" y="1578415"/>
            <a:ext cx="7057292" cy="5292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01" y="1578415"/>
            <a:ext cx="7071360" cy="5303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23" y="1567864"/>
            <a:ext cx="7053515" cy="52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-1"/>
            <a:ext cx="11197883" cy="1871329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POSTAVLJANJE </a:t>
            </a:r>
            <a:b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EKO-VRTOVA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8" y="1603717"/>
            <a:ext cx="7005711" cy="5254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7" y="1592483"/>
            <a:ext cx="7005711" cy="5254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6" y="1614951"/>
            <a:ext cx="7005711" cy="5254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00" y="1592483"/>
            <a:ext cx="7050646" cy="52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573" y="-1"/>
            <a:ext cx="11197883" cy="1871329"/>
          </a:xfrm>
          <a:ln>
            <a:noFill/>
          </a:ln>
        </p:spPr>
        <p:txBody>
          <a:bodyPr>
            <a:noAutofit/>
          </a:bodyPr>
          <a:lstStyle/>
          <a:p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SADNJA </a:t>
            </a:r>
            <a:b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hr-HR" sz="4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SADNICA STABALA</a:t>
            </a:r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3163" y="4219625"/>
            <a:ext cx="4206240" cy="185693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63" y="1470073"/>
            <a:ext cx="7183902" cy="5387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9551" y="2143564"/>
            <a:ext cx="5387926" cy="4040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63" y="1470071"/>
            <a:ext cx="7183902" cy="53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5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92</Words>
  <Application>Microsoft Office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DJEČJI VRTIĆ SUNCOKRET SLATINA </vt:lpstr>
      <vt:lpstr>ZELENI VRTOVI ZA ZELENIJE VRTIĆE </vt:lpstr>
      <vt:lpstr>CILJEVI PROJEKTA: </vt:lpstr>
      <vt:lpstr>AKTIVNOSTI: </vt:lpstr>
      <vt:lpstr>VREMENSKO RAZDOBLJE PROVEDBE PROJEKTA: </vt:lpstr>
      <vt:lpstr>PREDSTAVA  „DJEVOJČICA I STABLO” </vt:lpstr>
      <vt:lpstr>RADIONICE  RECIKLIRANJA PAPIRA </vt:lpstr>
      <vt:lpstr>POSTAVLJANJE  EKO-VRTOVA </vt:lpstr>
      <vt:lpstr>SADNJA  SADNICA STABALA </vt:lpstr>
      <vt:lpstr>NASTAVAK PROJEKTA </vt:lpstr>
      <vt:lpstr>NAJLJEPŠI ŠKOLSKI VRT 2016. </vt:lpstr>
      <vt:lpstr>PROJEKT U MEDIJIMA </vt:lpstr>
      <vt:lpstr>HVALA NA PAŽNJI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DJEČJI VRTIĆ SUNCOKRET SLATINA </dc:title>
  <dc:creator>DV Suncokret</dc:creator>
  <cp:lastModifiedBy>DV Suncokret</cp:lastModifiedBy>
  <cp:revision>9</cp:revision>
  <dcterms:created xsi:type="dcterms:W3CDTF">2017-04-17T09:14:56Z</dcterms:created>
  <dcterms:modified xsi:type="dcterms:W3CDTF">2017-04-17T10:32:39Z</dcterms:modified>
</cp:coreProperties>
</file>